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3"/>
  </p:notesMasterIdLst>
  <p:sldIdLst>
    <p:sldId id="256" r:id="rId2"/>
  </p:sldIdLst>
  <p:sldSz cx="25199975" cy="35999738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763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763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763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763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763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763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763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763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763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1339" userDrawn="1">
          <p15:clr>
            <a:srgbClr val="000000"/>
          </p15:clr>
        </p15:guide>
        <p15:guide id="2" pos="7937" userDrawn="1">
          <p15:clr>
            <a:srgbClr val="000000"/>
          </p15:clr>
        </p15:guide>
      </p15:sldGuideLst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11" roundtripDataSignature="AMtx7mi78xk0p+gxNZGEqOIhdrOtQPDQz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C90B1"/>
    <a:srgbClr val="0991B2"/>
    <a:srgbClr val="138DB5"/>
    <a:srgbClr val="9CD9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56"/>
  </p:normalViewPr>
  <p:slideViewPr>
    <p:cSldViewPr snapToGrid="0">
      <p:cViewPr varScale="1">
        <p:scale>
          <a:sx n="13" d="100"/>
          <a:sy n="13" d="100"/>
        </p:scale>
        <p:origin x="2188" y="136"/>
      </p:cViewPr>
      <p:guideLst>
        <p:guide orient="horz" pos="11339"/>
        <p:guide pos="793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viewProps" Target="viewProps.xml"/><Relationship Id="rId3" Type="http://schemas.openxmlformats.org/officeDocument/2006/relationships/notesMaster" Target="notesMasters/notesMaster1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11" Type="http://customschemas.google.com/relationships/presentationmetadata" Target="metadata"/><Relationship Id="rId15" Type="http://schemas.openxmlformats.org/officeDocument/2006/relationships/tableStyles" Target="tableStyles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5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5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5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5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5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5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5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5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5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2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5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5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5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5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5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5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5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5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2228850" y="685800"/>
            <a:ext cx="2400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5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5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5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5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5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5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5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5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5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‹N›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763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763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763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763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763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763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763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763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763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28850" y="685800"/>
            <a:ext cx="2400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524288"/>
            <a:headEnd type="none" w="sm" len="sm"/>
            <a:tailEnd type="none" w="sm" len="sm"/>
          </a:ln>
        </p:spPr>
      </p:sp>
      <p:sp>
        <p:nvSpPr>
          <p:cNvPr id="295" name="Google Shape;295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96" name="Google Shape;296;p1:notes"/>
          <p:cNvSpPr txBox="1"/>
          <p:nvPr/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olo e contenuto" type="obj">
  <p:cSld name="OBJECT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3"/>
          <p:cNvSpPr txBox="1">
            <a:spLocks noGrp="1"/>
          </p:cNvSpPr>
          <p:nvPr>
            <p:ph type="title"/>
          </p:nvPr>
        </p:nvSpPr>
        <p:spPr>
          <a:xfrm>
            <a:off x="1260403" y="1440467"/>
            <a:ext cx="22679170" cy="5999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7725" tIns="138850" rIns="277725" bIns="13885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body" idx="1"/>
          </p:nvPr>
        </p:nvSpPr>
        <p:spPr>
          <a:xfrm>
            <a:off x="1260403" y="8400734"/>
            <a:ext cx="22679170" cy="23757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7725" tIns="138850" rIns="277725" bIns="138850" anchor="t" anchorCtr="0">
            <a:noAutofit/>
          </a:bodyPr>
          <a:lstStyle>
            <a:lvl1pPr marL="392792" lvl="0" indent="-294593" algn="l">
              <a:spcBef>
                <a:spcPts val="310"/>
              </a:spcBef>
              <a:spcAft>
                <a:spcPts val="0"/>
              </a:spcAft>
              <a:buSzPts val="1800"/>
              <a:buChar char="•"/>
              <a:defRPr/>
            </a:lvl1pPr>
            <a:lvl2pPr marL="785583" lvl="1" indent="-294593" algn="l">
              <a:spcBef>
                <a:spcPts val="310"/>
              </a:spcBef>
              <a:spcAft>
                <a:spcPts val="0"/>
              </a:spcAft>
              <a:buSzPts val="1800"/>
              <a:buChar char="•"/>
              <a:defRPr/>
            </a:lvl2pPr>
            <a:lvl3pPr marL="1178375" lvl="2" indent="-294593" algn="l">
              <a:spcBef>
                <a:spcPts val="310"/>
              </a:spcBef>
              <a:spcAft>
                <a:spcPts val="0"/>
              </a:spcAft>
              <a:buSzPts val="1800"/>
              <a:buChar char="•"/>
              <a:defRPr/>
            </a:lvl3pPr>
            <a:lvl4pPr marL="1571166" lvl="3" indent="-294593" algn="l">
              <a:spcBef>
                <a:spcPts val="310"/>
              </a:spcBef>
              <a:spcAft>
                <a:spcPts val="0"/>
              </a:spcAft>
              <a:buSzPts val="1800"/>
              <a:buChar char="•"/>
              <a:defRPr/>
            </a:lvl4pPr>
            <a:lvl5pPr marL="1963958" lvl="4" indent="-294593" algn="l">
              <a:spcBef>
                <a:spcPts val="310"/>
              </a:spcBef>
              <a:spcAft>
                <a:spcPts val="0"/>
              </a:spcAft>
              <a:buSzPts val="1800"/>
              <a:buChar char="•"/>
              <a:defRPr/>
            </a:lvl5pPr>
            <a:lvl6pPr marL="2356748" lvl="5" indent="-294593" algn="l">
              <a:spcBef>
                <a:spcPts val="310"/>
              </a:spcBef>
              <a:spcAft>
                <a:spcPts val="0"/>
              </a:spcAft>
              <a:buSzPts val="1800"/>
              <a:buChar char="•"/>
              <a:defRPr/>
            </a:lvl6pPr>
            <a:lvl7pPr marL="2749541" lvl="6" indent="-294593" algn="l">
              <a:spcBef>
                <a:spcPts val="310"/>
              </a:spcBef>
              <a:spcAft>
                <a:spcPts val="0"/>
              </a:spcAft>
              <a:buSzPts val="1800"/>
              <a:buChar char="•"/>
              <a:defRPr/>
            </a:lvl7pPr>
            <a:lvl8pPr marL="3142332" lvl="7" indent="-294593" algn="l">
              <a:spcBef>
                <a:spcPts val="310"/>
              </a:spcBef>
              <a:spcAft>
                <a:spcPts val="0"/>
              </a:spcAft>
              <a:buSzPts val="1800"/>
              <a:buChar char="•"/>
              <a:defRPr/>
            </a:lvl8pPr>
            <a:lvl9pPr marL="3535124" lvl="8" indent="-294593" algn="l">
              <a:spcBef>
                <a:spcPts val="31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dt" idx="10"/>
          </p:nvPr>
        </p:nvSpPr>
        <p:spPr>
          <a:xfrm>
            <a:off x="1260408" y="33136665"/>
            <a:ext cx="5879859" cy="19146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7725" tIns="138850" rIns="277725" bIns="13885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180">
                <a:solidFill>
                  <a:schemeClr val="lt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ftr" idx="11"/>
          </p:nvPr>
        </p:nvSpPr>
        <p:spPr>
          <a:xfrm>
            <a:off x="7800767" y="33136665"/>
            <a:ext cx="9598451" cy="19146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7725" tIns="138850" rIns="277725" bIns="13885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3"/>
          <p:cNvSpPr txBox="1">
            <a:spLocks noGrp="1"/>
          </p:cNvSpPr>
          <p:nvPr>
            <p:ph type="sldNum" idx="12"/>
          </p:nvPr>
        </p:nvSpPr>
        <p:spPr>
          <a:xfrm>
            <a:off x="18059717" y="33136665"/>
            <a:ext cx="5879859" cy="19146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7725" tIns="138850" rIns="277725" bIns="13885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700"/>
              <a:buFont typeface="Arial"/>
              <a:buNone/>
              <a:defRPr sz="3180" b="0" i="0" u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700"/>
              <a:buFont typeface="Arial"/>
              <a:buNone/>
              <a:defRPr sz="3180" b="0" i="0" u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700"/>
              <a:buFont typeface="Arial"/>
              <a:buNone/>
              <a:defRPr sz="3180" b="0" i="0" u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700"/>
              <a:buFont typeface="Arial"/>
              <a:buNone/>
              <a:defRPr sz="3180" b="0" i="0" u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700"/>
              <a:buFont typeface="Arial"/>
              <a:buNone/>
              <a:defRPr sz="3180" b="0" i="0" u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700"/>
              <a:buFont typeface="Arial"/>
              <a:buNone/>
              <a:defRPr sz="3180" b="0" i="0" u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700"/>
              <a:buFont typeface="Arial"/>
              <a:buNone/>
              <a:defRPr sz="3180" b="0" i="0" u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700"/>
              <a:buFont typeface="Arial"/>
              <a:buNone/>
              <a:defRPr sz="3180" b="0" i="0" u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700"/>
              <a:buFont typeface="Arial"/>
              <a:buNone/>
              <a:defRPr sz="3180" b="0" i="0" u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uota" type="blank">
  <p:cSld name="BLANK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6"/>
          <p:cNvSpPr txBox="1">
            <a:spLocks noGrp="1"/>
          </p:cNvSpPr>
          <p:nvPr>
            <p:ph type="dt" idx="10"/>
          </p:nvPr>
        </p:nvSpPr>
        <p:spPr>
          <a:xfrm>
            <a:off x="1260408" y="33136665"/>
            <a:ext cx="5879859" cy="19146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7725" tIns="138850" rIns="277725" bIns="13885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180">
                <a:solidFill>
                  <a:schemeClr val="lt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ftr" idx="11"/>
          </p:nvPr>
        </p:nvSpPr>
        <p:spPr>
          <a:xfrm>
            <a:off x="7800767" y="33136665"/>
            <a:ext cx="9598451" cy="19146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7725" tIns="138850" rIns="277725" bIns="13885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18059717" y="33136665"/>
            <a:ext cx="5879859" cy="19146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7725" tIns="138850" rIns="277725" bIns="13885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700"/>
              <a:buFont typeface="Arial"/>
              <a:buNone/>
              <a:defRPr sz="3180" b="0" i="0" u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700"/>
              <a:buFont typeface="Arial"/>
              <a:buNone/>
              <a:defRPr sz="3180" b="0" i="0" u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700"/>
              <a:buFont typeface="Arial"/>
              <a:buNone/>
              <a:defRPr sz="3180" b="0" i="0" u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700"/>
              <a:buFont typeface="Arial"/>
              <a:buNone/>
              <a:defRPr sz="3180" b="0" i="0" u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700"/>
              <a:buFont typeface="Arial"/>
              <a:buNone/>
              <a:defRPr sz="3180" b="0" i="0" u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700"/>
              <a:buFont typeface="Arial"/>
              <a:buNone/>
              <a:defRPr sz="3180" b="0" i="0" u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700"/>
              <a:buFont typeface="Arial"/>
              <a:buNone/>
              <a:defRPr sz="3180" b="0" i="0" u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700"/>
              <a:buFont typeface="Arial"/>
              <a:buNone/>
              <a:defRPr sz="3180" b="0" i="0" u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700"/>
              <a:buFont typeface="Arial"/>
              <a:buNone/>
              <a:defRPr sz="3180" b="0" i="0" u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lo titolo" type="titleOnly">
  <p:cSld name="TITLE_ONLY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7"/>
          <p:cNvSpPr txBox="1">
            <a:spLocks noGrp="1"/>
          </p:cNvSpPr>
          <p:nvPr>
            <p:ph type="title"/>
          </p:nvPr>
        </p:nvSpPr>
        <p:spPr>
          <a:xfrm>
            <a:off x="1260403" y="1440467"/>
            <a:ext cx="22679170" cy="5999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7725" tIns="138850" rIns="277725" bIns="13885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7"/>
          <p:cNvSpPr txBox="1">
            <a:spLocks noGrp="1"/>
          </p:cNvSpPr>
          <p:nvPr>
            <p:ph type="dt" idx="10"/>
          </p:nvPr>
        </p:nvSpPr>
        <p:spPr>
          <a:xfrm>
            <a:off x="1260408" y="33136665"/>
            <a:ext cx="5879859" cy="19146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7725" tIns="138850" rIns="277725" bIns="13885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180">
                <a:solidFill>
                  <a:schemeClr val="lt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7"/>
          <p:cNvSpPr txBox="1">
            <a:spLocks noGrp="1"/>
          </p:cNvSpPr>
          <p:nvPr>
            <p:ph type="ftr" idx="11"/>
          </p:nvPr>
        </p:nvSpPr>
        <p:spPr>
          <a:xfrm>
            <a:off x="7800767" y="33136665"/>
            <a:ext cx="9598451" cy="19146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7725" tIns="138850" rIns="277725" bIns="13885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7"/>
          <p:cNvSpPr txBox="1">
            <a:spLocks noGrp="1"/>
          </p:cNvSpPr>
          <p:nvPr>
            <p:ph type="sldNum" idx="12"/>
          </p:nvPr>
        </p:nvSpPr>
        <p:spPr>
          <a:xfrm>
            <a:off x="18059717" y="33136665"/>
            <a:ext cx="5879859" cy="19146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7725" tIns="138850" rIns="277725" bIns="13885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700"/>
              <a:buFont typeface="Arial"/>
              <a:buNone/>
              <a:defRPr sz="3180" b="0" i="0" u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700"/>
              <a:buFont typeface="Arial"/>
              <a:buNone/>
              <a:defRPr sz="3180" b="0" i="0" u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700"/>
              <a:buFont typeface="Arial"/>
              <a:buNone/>
              <a:defRPr sz="3180" b="0" i="0" u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700"/>
              <a:buFont typeface="Arial"/>
              <a:buNone/>
              <a:defRPr sz="3180" b="0" i="0" u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700"/>
              <a:buFont typeface="Arial"/>
              <a:buNone/>
              <a:defRPr sz="3180" b="0" i="0" u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700"/>
              <a:buFont typeface="Arial"/>
              <a:buNone/>
              <a:defRPr sz="3180" b="0" i="0" u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700"/>
              <a:buFont typeface="Arial"/>
              <a:buNone/>
              <a:defRPr sz="3180" b="0" i="0" u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700"/>
              <a:buFont typeface="Arial"/>
              <a:buNone/>
              <a:defRPr sz="3180" b="0" i="0" u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700"/>
              <a:buFont typeface="Arial"/>
              <a:buNone/>
              <a:defRPr sz="3180" b="0" i="0" u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fronto" type="twoTxTwoObj">
  <p:cSld name="TWO_OBJECTS_WITH_TEXT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8"/>
          <p:cNvSpPr txBox="1">
            <a:spLocks noGrp="1"/>
          </p:cNvSpPr>
          <p:nvPr>
            <p:ph type="title"/>
          </p:nvPr>
        </p:nvSpPr>
        <p:spPr>
          <a:xfrm>
            <a:off x="1260403" y="1440467"/>
            <a:ext cx="22679170" cy="5999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7725" tIns="138850" rIns="277725" bIns="13885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8"/>
          <p:cNvSpPr txBox="1">
            <a:spLocks noGrp="1"/>
          </p:cNvSpPr>
          <p:nvPr>
            <p:ph type="body" idx="1"/>
          </p:nvPr>
        </p:nvSpPr>
        <p:spPr>
          <a:xfrm>
            <a:off x="1260003" y="8058280"/>
            <a:ext cx="11134365" cy="33583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7725" tIns="138850" rIns="277725" bIns="138850" anchor="b" anchorCtr="0">
            <a:noAutofit/>
          </a:bodyPr>
          <a:lstStyle>
            <a:lvl1pPr marL="392792" lvl="0" indent="-196396" algn="ctr">
              <a:spcBef>
                <a:spcPts val="1254"/>
              </a:spcBef>
              <a:spcAft>
                <a:spcPts val="0"/>
              </a:spcAft>
              <a:buSzPts val="7300"/>
              <a:buNone/>
              <a:defRPr sz="6272" b="1"/>
            </a:lvl1pPr>
            <a:lvl2pPr marL="785583" lvl="1" indent="-196396" algn="l">
              <a:spcBef>
                <a:spcPts val="1049"/>
              </a:spcBef>
              <a:spcAft>
                <a:spcPts val="0"/>
              </a:spcAft>
              <a:buSzPts val="6100"/>
              <a:buNone/>
              <a:defRPr sz="5241" b="1"/>
            </a:lvl2pPr>
            <a:lvl3pPr marL="1178375" lvl="2" indent="-196396" algn="l">
              <a:spcBef>
                <a:spcPts val="944"/>
              </a:spcBef>
              <a:spcAft>
                <a:spcPts val="0"/>
              </a:spcAft>
              <a:buSzPts val="5500"/>
              <a:buNone/>
              <a:defRPr sz="4726" b="1"/>
            </a:lvl3pPr>
            <a:lvl4pPr marL="1571166" lvl="3" indent="-196396" algn="l">
              <a:spcBef>
                <a:spcPts val="824"/>
              </a:spcBef>
              <a:spcAft>
                <a:spcPts val="0"/>
              </a:spcAft>
              <a:buSzPts val="4800"/>
              <a:buNone/>
              <a:defRPr sz="4124" b="1"/>
            </a:lvl4pPr>
            <a:lvl5pPr marL="1963958" lvl="4" indent="-196396" algn="l">
              <a:spcBef>
                <a:spcPts val="824"/>
              </a:spcBef>
              <a:spcAft>
                <a:spcPts val="0"/>
              </a:spcAft>
              <a:buSzPts val="4800"/>
              <a:buNone/>
              <a:defRPr sz="4124" b="1"/>
            </a:lvl5pPr>
            <a:lvl6pPr marL="2356748" lvl="5" indent="-196396" algn="l">
              <a:spcBef>
                <a:spcPts val="824"/>
              </a:spcBef>
              <a:spcAft>
                <a:spcPts val="0"/>
              </a:spcAft>
              <a:buSzPts val="4800"/>
              <a:buNone/>
              <a:defRPr sz="4124" b="1"/>
            </a:lvl6pPr>
            <a:lvl7pPr marL="2749541" lvl="6" indent="-196396" algn="l">
              <a:spcBef>
                <a:spcPts val="824"/>
              </a:spcBef>
              <a:spcAft>
                <a:spcPts val="0"/>
              </a:spcAft>
              <a:buSzPts val="4800"/>
              <a:buNone/>
              <a:defRPr sz="4124" b="1"/>
            </a:lvl7pPr>
            <a:lvl8pPr marL="3142332" lvl="7" indent="-196396" algn="l">
              <a:spcBef>
                <a:spcPts val="824"/>
              </a:spcBef>
              <a:spcAft>
                <a:spcPts val="0"/>
              </a:spcAft>
              <a:buSzPts val="4800"/>
              <a:buNone/>
              <a:defRPr sz="4124" b="1"/>
            </a:lvl8pPr>
            <a:lvl9pPr marL="3535124" lvl="8" indent="-196396" algn="l">
              <a:spcBef>
                <a:spcPts val="824"/>
              </a:spcBef>
              <a:spcAft>
                <a:spcPts val="0"/>
              </a:spcAft>
              <a:buSzPts val="4800"/>
              <a:buNone/>
              <a:defRPr sz="4124" b="1"/>
            </a:lvl9pPr>
          </a:lstStyle>
          <a:p>
            <a:endParaRPr/>
          </a:p>
        </p:txBody>
      </p:sp>
      <p:sp>
        <p:nvSpPr>
          <p:cNvPr id="46" name="Google Shape;46;p8"/>
          <p:cNvSpPr txBox="1">
            <a:spLocks noGrp="1"/>
          </p:cNvSpPr>
          <p:nvPr>
            <p:ph type="body" idx="2"/>
          </p:nvPr>
        </p:nvSpPr>
        <p:spPr>
          <a:xfrm>
            <a:off x="1260003" y="11416583"/>
            <a:ext cx="11134365" cy="207415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7725" tIns="138850" rIns="277725" bIns="138850" anchor="t" anchorCtr="0">
            <a:noAutofit/>
          </a:bodyPr>
          <a:lstStyle>
            <a:lvl1pPr marL="392792" lvl="0" indent="-594642" algn="l">
              <a:spcBef>
                <a:spcPts val="1254"/>
              </a:spcBef>
              <a:spcAft>
                <a:spcPts val="0"/>
              </a:spcAft>
              <a:buSzPts val="7300"/>
              <a:buChar char="•"/>
              <a:defRPr sz="6272"/>
            </a:lvl1pPr>
            <a:lvl2pPr marL="785583" lvl="1" indent="-529178" algn="l">
              <a:spcBef>
                <a:spcPts val="1049"/>
              </a:spcBef>
              <a:spcAft>
                <a:spcPts val="0"/>
              </a:spcAft>
              <a:buSzPts val="6100"/>
              <a:buChar char="•"/>
              <a:defRPr sz="5241"/>
            </a:lvl2pPr>
            <a:lvl3pPr marL="1178375" lvl="2" indent="-496445" algn="l">
              <a:spcBef>
                <a:spcPts val="944"/>
              </a:spcBef>
              <a:spcAft>
                <a:spcPts val="0"/>
              </a:spcAft>
              <a:buSzPts val="5500"/>
              <a:buChar char="•"/>
              <a:defRPr sz="4726"/>
            </a:lvl3pPr>
            <a:lvl4pPr marL="1571166" lvl="3" indent="-458257" algn="l">
              <a:spcBef>
                <a:spcPts val="824"/>
              </a:spcBef>
              <a:spcAft>
                <a:spcPts val="0"/>
              </a:spcAft>
              <a:buSzPts val="4800"/>
              <a:buChar char="•"/>
              <a:defRPr sz="4124"/>
            </a:lvl4pPr>
            <a:lvl5pPr marL="1963958" lvl="4" indent="-458257" algn="l">
              <a:spcBef>
                <a:spcPts val="824"/>
              </a:spcBef>
              <a:spcAft>
                <a:spcPts val="0"/>
              </a:spcAft>
              <a:buSzPts val="4800"/>
              <a:buChar char="•"/>
              <a:defRPr sz="4124"/>
            </a:lvl5pPr>
            <a:lvl6pPr marL="2356748" lvl="5" indent="-458257" algn="l">
              <a:spcBef>
                <a:spcPts val="824"/>
              </a:spcBef>
              <a:spcAft>
                <a:spcPts val="0"/>
              </a:spcAft>
              <a:buSzPts val="4800"/>
              <a:buChar char="•"/>
              <a:defRPr sz="4124"/>
            </a:lvl6pPr>
            <a:lvl7pPr marL="2749541" lvl="6" indent="-458257" algn="l">
              <a:spcBef>
                <a:spcPts val="824"/>
              </a:spcBef>
              <a:spcAft>
                <a:spcPts val="0"/>
              </a:spcAft>
              <a:buSzPts val="4800"/>
              <a:buChar char="•"/>
              <a:defRPr sz="4124"/>
            </a:lvl7pPr>
            <a:lvl8pPr marL="3142332" lvl="7" indent="-458257" algn="l">
              <a:spcBef>
                <a:spcPts val="824"/>
              </a:spcBef>
              <a:spcAft>
                <a:spcPts val="0"/>
              </a:spcAft>
              <a:buSzPts val="4800"/>
              <a:buChar char="•"/>
              <a:defRPr sz="4124"/>
            </a:lvl8pPr>
            <a:lvl9pPr marL="3535124" lvl="8" indent="-458257" algn="l">
              <a:spcBef>
                <a:spcPts val="824"/>
              </a:spcBef>
              <a:spcAft>
                <a:spcPts val="0"/>
              </a:spcAft>
              <a:buSzPts val="4800"/>
              <a:buChar char="•"/>
              <a:defRPr sz="4124"/>
            </a:lvl9pPr>
          </a:lstStyle>
          <a:p>
            <a:endParaRPr/>
          </a:p>
        </p:txBody>
      </p:sp>
      <p:sp>
        <p:nvSpPr>
          <p:cNvPr id="47" name="Google Shape;47;p8"/>
          <p:cNvSpPr txBox="1">
            <a:spLocks noGrp="1"/>
          </p:cNvSpPr>
          <p:nvPr>
            <p:ph type="body" idx="3"/>
          </p:nvPr>
        </p:nvSpPr>
        <p:spPr>
          <a:xfrm>
            <a:off x="12801244" y="8058280"/>
            <a:ext cx="11138739" cy="33583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7725" tIns="138850" rIns="277725" bIns="138850" anchor="b" anchorCtr="0">
            <a:noAutofit/>
          </a:bodyPr>
          <a:lstStyle>
            <a:lvl1pPr marL="392792" lvl="0" indent="-196396" algn="ctr">
              <a:spcBef>
                <a:spcPts val="1254"/>
              </a:spcBef>
              <a:spcAft>
                <a:spcPts val="0"/>
              </a:spcAft>
              <a:buSzPts val="7300"/>
              <a:buNone/>
              <a:defRPr sz="6272" b="1"/>
            </a:lvl1pPr>
            <a:lvl2pPr marL="785583" lvl="1" indent="-196396" algn="l">
              <a:spcBef>
                <a:spcPts val="1049"/>
              </a:spcBef>
              <a:spcAft>
                <a:spcPts val="0"/>
              </a:spcAft>
              <a:buSzPts val="6100"/>
              <a:buNone/>
              <a:defRPr sz="5241" b="1"/>
            </a:lvl2pPr>
            <a:lvl3pPr marL="1178375" lvl="2" indent="-196396" algn="l">
              <a:spcBef>
                <a:spcPts val="944"/>
              </a:spcBef>
              <a:spcAft>
                <a:spcPts val="0"/>
              </a:spcAft>
              <a:buSzPts val="5500"/>
              <a:buNone/>
              <a:defRPr sz="4726" b="1"/>
            </a:lvl3pPr>
            <a:lvl4pPr marL="1571166" lvl="3" indent="-196396" algn="l">
              <a:spcBef>
                <a:spcPts val="824"/>
              </a:spcBef>
              <a:spcAft>
                <a:spcPts val="0"/>
              </a:spcAft>
              <a:buSzPts val="4800"/>
              <a:buNone/>
              <a:defRPr sz="4124" b="1"/>
            </a:lvl4pPr>
            <a:lvl5pPr marL="1963958" lvl="4" indent="-196396" algn="l">
              <a:spcBef>
                <a:spcPts val="824"/>
              </a:spcBef>
              <a:spcAft>
                <a:spcPts val="0"/>
              </a:spcAft>
              <a:buSzPts val="4800"/>
              <a:buNone/>
              <a:defRPr sz="4124" b="1"/>
            </a:lvl5pPr>
            <a:lvl6pPr marL="2356748" lvl="5" indent="-196396" algn="l">
              <a:spcBef>
                <a:spcPts val="824"/>
              </a:spcBef>
              <a:spcAft>
                <a:spcPts val="0"/>
              </a:spcAft>
              <a:buSzPts val="4800"/>
              <a:buNone/>
              <a:defRPr sz="4124" b="1"/>
            </a:lvl6pPr>
            <a:lvl7pPr marL="2749541" lvl="6" indent="-196396" algn="l">
              <a:spcBef>
                <a:spcPts val="824"/>
              </a:spcBef>
              <a:spcAft>
                <a:spcPts val="0"/>
              </a:spcAft>
              <a:buSzPts val="4800"/>
              <a:buNone/>
              <a:defRPr sz="4124" b="1"/>
            </a:lvl7pPr>
            <a:lvl8pPr marL="3142332" lvl="7" indent="-196396" algn="l">
              <a:spcBef>
                <a:spcPts val="824"/>
              </a:spcBef>
              <a:spcAft>
                <a:spcPts val="0"/>
              </a:spcAft>
              <a:buSzPts val="4800"/>
              <a:buNone/>
              <a:defRPr sz="4124" b="1"/>
            </a:lvl8pPr>
            <a:lvl9pPr marL="3535124" lvl="8" indent="-196396" algn="l">
              <a:spcBef>
                <a:spcPts val="824"/>
              </a:spcBef>
              <a:spcAft>
                <a:spcPts val="0"/>
              </a:spcAft>
              <a:buSzPts val="4800"/>
              <a:buNone/>
              <a:defRPr sz="4124" b="1"/>
            </a:lvl9pPr>
          </a:lstStyle>
          <a:p>
            <a:endParaRPr/>
          </a:p>
        </p:txBody>
      </p:sp>
      <p:sp>
        <p:nvSpPr>
          <p:cNvPr id="48" name="Google Shape;48;p8"/>
          <p:cNvSpPr txBox="1">
            <a:spLocks noGrp="1"/>
          </p:cNvSpPr>
          <p:nvPr>
            <p:ph type="body" idx="4"/>
          </p:nvPr>
        </p:nvSpPr>
        <p:spPr>
          <a:xfrm>
            <a:off x="12801244" y="11416583"/>
            <a:ext cx="11138739" cy="207415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7725" tIns="138850" rIns="277725" bIns="138850" anchor="t" anchorCtr="0">
            <a:noAutofit/>
          </a:bodyPr>
          <a:lstStyle>
            <a:lvl1pPr marL="392792" lvl="0" indent="-594642" algn="l">
              <a:spcBef>
                <a:spcPts val="1254"/>
              </a:spcBef>
              <a:spcAft>
                <a:spcPts val="0"/>
              </a:spcAft>
              <a:buSzPts val="7300"/>
              <a:buChar char="•"/>
              <a:defRPr sz="6272"/>
            </a:lvl1pPr>
            <a:lvl2pPr marL="785583" lvl="1" indent="-529178" algn="l">
              <a:spcBef>
                <a:spcPts val="1049"/>
              </a:spcBef>
              <a:spcAft>
                <a:spcPts val="0"/>
              </a:spcAft>
              <a:buSzPts val="6100"/>
              <a:buChar char="•"/>
              <a:defRPr sz="5241"/>
            </a:lvl2pPr>
            <a:lvl3pPr marL="1178375" lvl="2" indent="-496445" algn="l">
              <a:spcBef>
                <a:spcPts val="944"/>
              </a:spcBef>
              <a:spcAft>
                <a:spcPts val="0"/>
              </a:spcAft>
              <a:buSzPts val="5500"/>
              <a:buChar char="•"/>
              <a:defRPr sz="4726"/>
            </a:lvl3pPr>
            <a:lvl4pPr marL="1571166" lvl="3" indent="-458257" algn="l">
              <a:spcBef>
                <a:spcPts val="824"/>
              </a:spcBef>
              <a:spcAft>
                <a:spcPts val="0"/>
              </a:spcAft>
              <a:buSzPts val="4800"/>
              <a:buChar char="•"/>
              <a:defRPr sz="4124"/>
            </a:lvl4pPr>
            <a:lvl5pPr marL="1963958" lvl="4" indent="-458257" algn="l">
              <a:spcBef>
                <a:spcPts val="824"/>
              </a:spcBef>
              <a:spcAft>
                <a:spcPts val="0"/>
              </a:spcAft>
              <a:buSzPts val="4800"/>
              <a:buChar char="•"/>
              <a:defRPr sz="4124"/>
            </a:lvl5pPr>
            <a:lvl6pPr marL="2356748" lvl="5" indent="-458257" algn="l">
              <a:spcBef>
                <a:spcPts val="824"/>
              </a:spcBef>
              <a:spcAft>
                <a:spcPts val="0"/>
              </a:spcAft>
              <a:buSzPts val="4800"/>
              <a:buChar char="•"/>
              <a:defRPr sz="4124"/>
            </a:lvl6pPr>
            <a:lvl7pPr marL="2749541" lvl="6" indent="-458257" algn="l">
              <a:spcBef>
                <a:spcPts val="824"/>
              </a:spcBef>
              <a:spcAft>
                <a:spcPts val="0"/>
              </a:spcAft>
              <a:buSzPts val="4800"/>
              <a:buChar char="•"/>
              <a:defRPr sz="4124"/>
            </a:lvl7pPr>
            <a:lvl8pPr marL="3142332" lvl="7" indent="-458257" algn="l">
              <a:spcBef>
                <a:spcPts val="824"/>
              </a:spcBef>
              <a:spcAft>
                <a:spcPts val="0"/>
              </a:spcAft>
              <a:buSzPts val="4800"/>
              <a:buChar char="•"/>
              <a:defRPr sz="4124"/>
            </a:lvl8pPr>
            <a:lvl9pPr marL="3535124" lvl="8" indent="-458257" algn="l">
              <a:spcBef>
                <a:spcPts val="824"/>
              </a:spcBef>
              <a:spcAft>
                <a:spcPts val="0"/>
              </a:spcAft>
              <a:buSzPts val="4800"/>
              <a:buChar char="•"/>
              <a:defRPr sz="4124"/>
            </a:lvl9pPr>
          </a:lstStyle>
          <a:p>
            <a:endParaRPr/>
          </a:p>
        </p:txBody>
      </p:sp>
      <p:sp>
        <p:nvSpPr>
          <p:cNvPr id="49" name="Google Shape;49;p8"/>
          <p:cNvSpPr txBox="1">
            <a:spLocks noGrp="1"/>
          </p:cNvSpPr>
          <p:nvPr>
            <p:ph type="dt" idx="10"/>
          </p:nvPr>
        </p:nvSpPr>
        <p:spPr>
          <a:xfrm>
            <a:off x="1260408" y="33136665"/>
            <a:ext cx="5879859" cy="19146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7725" tIns="138850" rIns="277725" bIns="13885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180">
                <a:solidFill>
                  <a:schemeClr val="lt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8"/>
          <p:cNvSpPr txBox="1">
            <a:spLocks noGrp="1"/>
          </p:cNvSpPr>
          <p:nvPr>
            <p:ph type="ftr" idx="11"/>
          </p:nvPr>
        </p:nvSpPr>
        <p:spPr>
          <a:xfrm>
            <a:off x="7800767" y="33136665"/>
            <a:ext cx="9598451" cy="19146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7725" tIns="138850" rIns="277725" bIns="13885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8"/>
          <p:cNvSpPr txBox="1">
            <a:spLocks noGrp="1"/>
          </p:cNvSpPr>
          <p:nvPr>
            <p:ph type="sldNum" idx="12"/>
          </p:nvPr>
        </p:nvSpPr>
        <p:spPr>
          <a:xfrm>
            <a:off x="18059717" y="33136665"/>
            <a:ext cx="5879859" cy="19146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7725" tIns="138850" rIns="277725" bIns="13885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700"/>
              <a:buFont typeface="Arial"/>
              <a:buNone/>
              <a:defRPr sz="3180" b="0" i="0" u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700"/>
              <a:buFont typeface="Arial"/>
              <a:buNone/>
              <a:defRPr sz="3180" b="0" i="0" u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700"/>
              <a:buFont typeface="Arial"/>
              <a:buNone/>
              <a:defRPr sz="3180" b="0" i="0" u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700"/>
              <a:buFont typeface="Arial"/>
              <a:buNone/>
              <a:defRPr sz="3180" b="0" i="0" u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700"/>
              <a:buFont typeface="Arial"/>
              <a:buNone/>
              <a:defRPr sz="3180" b="0" i="0" u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700"/>
              <a:buFont typeface="Arial"/>
              <a:buNone/>
              <a:defRPr sz="3180" b="0" i="0" u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700"/>
              <a:buFont typeface="Arial"/>
              <a:buNone/>
              <a:defRPr sz="3180" b="0" i="0" u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700"/>
              <a:buFont typeface="Arial"/>
              <a:buNone/>
              <a:defRPr sz="3180" b="0" i="0" u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700"/>
              <a:buFont typeface="Arial"/>
              <a:buNone/>
              <a:defRPr sz="3180" b="0" i="0" u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ue contenuti" type="twoObj">
  <p:cSld name="TWO_OBJECTS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9"/>
          <p:cNvSpPr txBox="1">
            <a:spLocks noGrp="1"/>
          </p:cNvSpPr>
          <p:nvPr>
            <p:ph type="title"/>
          </p:nvPr>
        </p:nvSpPr>
        <p:spPr>
          <a:xfrm>
            <a:off x="1260403" y="1440467"/>
            <a:ext cx="22679170" cy="5999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7725" tIns="138850" rIns="277725" bIns="13885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9"/>
          <p:cNvSpPr txBox="1">
            <a:spLocks noGrp="1"/>
          </p:cNvSpPr>
          <p:nvPr>
            <p:ph type="body" idx="1"/>
          </p:nvPr>
        </p:nvSpPr>
        <p:spPr>
          <a:xfrm>
            <a:off x="1260001" y="8399941"/>
            <a:ext cx="11129989" cy="237581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7725" tIns="138850" rIns="277725" bIns="138850" anchor="t" anchorCtr="0">
            <a:noAutofit/>
          </a:bodyPr>
          <a:lstStyle>
            <a:lvl1pPr marL="392792" lvl="0" indent="-660108" algn="l">
              <a:spcBef>
                <a:spcPts val="1461"/>
              </a:spcBef>
              <a:spcAft>
                <a:spcPts val="0"/>
              </a:spcAft>
              <a:buSzPts val="8500"/>
              <a:buChar char="•"/>
              <a:defRPr sz="7303"/>
            </a:lvl1pPr>
            <a:lvl2pPr marL="785583" lvl="1" indent="-594642" algn="l">
              <a:spcBef>
                <a:spcPts val="1254"/>
              </a:spcBef>
              <a:spcAft>
                <a:spcPts val="0"/>
              </a:spcAft>
              <a:buSzPts val="7300"/>
              <a:buChar char="•"/>
              <a:defRPr sz="6272"/>
            </a:lvl2pPr>
            <a:lvl3pPr marL="1178375" lvl="2" indent="-529178" algn="l">
              <a:spcBef>
                <a:spcPts val="1049"/>
              </a:spcBef>
              <a:spcAft>
                <a:spcPts val="0"/>
              </a:spcAft>
              <a:buSzPts val="6100"/>
              <a:buChar char="•"/>
              <a:defRPr sz="5241"/>
            </a:lvl3pPr>
            <a:lvl4pPr marL="1571166" lvl="3" indent="-496445" algn="l">
              <a:spcBef>
                <a:spcPts val="944"/>
              </a:spcBef>
              <a:spcAft>
                <a:spcPts val="0"/>
              </a:spcAft>
              <a:buSzPts val="5500"/>
              <a:buChar char="•"/>
              <a:defRPr sz="4726"/>
            </a:lvl4pPr>
            <a:lvl5pPr marL="1963958" lvl="4" indent="-496445" algn="l">
              <a:spcBef>
                <a:spcPts val="944"/>
              </a:spcBef>
              <a:spcAft>
                <a:spcPts val="0"/>
              </a:spcAft>
              <a:buSzPts val="5500"/>
              <a:buChar char="•"/>
              <a:defRPr sz="4726"/>
            </a:lvl5pPr>
            <a:lvl6pPr marL="2356748" lvl="5" indent="-496445" algn="l">
              <a:spcBef>
                <a:spcPts val="944"/>
              </a:spcBef>
              <a:spcAft>
                <a:spcPts val="0"/>
              </a:spcAft>
              <a:buSzPts val="5500"/>
              <a:buChar char="•"/>
              <a:defRPr sz="4726"/>
            </a:lvl6pPr>
            <a:lvl7pPr marL="2749541" lvl="6" indent="-496445" algn="l">
              <a:spcBef>
                <a:spcPts val="944"/>
              </a:spcBef>
              <a:spcAft>
                <a:spcPts val="0"/>
              </a:spcAft>
              <a:buSzPts val="5500"/>
              <a:buChar char="•"/>
              <a:defRPr sz="4726"/>
            </a:lvl7pPr>
            <a:lvl8pPr marL="3142332" lvl="7" indent="-496445" algn="l">
              <a:spcBef>
                <a:spcPts val="944"/>
              </a:spcBef>
              <a:spcAft>
                <a:spcPts val="0"/>
              </a:spcAft>
              <a:buSzPts val="5500"/>
              <a:buChar char="•"/>
              <a:defRPr sz="4726"/>
            </a:lvl8pPr>
            <a:lvl9pPr marL="3535124" lvl="8" indent="-496445" algn="l">
              <a:spcBef>
                <a:spcPts val="944"/>
              </a:spcBef>
              <a:spcAft>
                <a:spcPts val="0"/>
              </a:spcAft>
              <a:buSzPts val="5500"/>
              <a:buChar char="•"/>
              <a:defRPr sz="4726"/>
            </a:lvl9pPr>
          </a:lstStyle>
          <a:p>
            <a:endParaRPr/>
          </a:p>
        </p:txBody>
      </p:sp>
      <p:sp>
        <p:nvSpPr>
          <p:cNvPr id="55" name="Google Shape;55;p9"/>
          <p:cNvSpPr txBox="1">
            <a:spLocks noGrp="1"/>
          </p:cNvSpPr>
          <p:nvPr>
            <p:ph type="body" idx="2"/>
          </p:nvPr>
        </p:nvSpPr>
        <p:spPr>
          <a:xfrm>
            <a:off x="12809991" y="8399941"/>
            <a:ext cx="11129989" cy="237581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7725" tIns="138850" rIns="277725" bIns="138850" anchor="t" anchorCtr="0">
            <a:noAutofit/>
          </a:bodyPr>
          <a:lstStyle>
            <a:lvl1pPr marL="392792" lvl="0" indent="-660108" algn="l">
              <a:spcBef>
                <a:spcPts val="1461"/>
              </a:spcBef>
              <a:spcAft>
                <a:spcPts val="0"/>
              </a:spcAft>
              <a:buSzPts val="8500"/>
              <a:buChar char="•"/>
              <a:defRPr sz="7303"/>
            </a:lvl1pPr>
            <a:lvl2pPr marL="785583" lvl="1" indent="-594642" algn="l">
              <a:spcBef>
                <a:spcPts val="1254"/>
              </a:spcBef>
              <a:spcAft>
                <a:spcPts val="0"/>
              </a:spcAft>
              <a:buSzPts val="7300"/>
              <a:buChar char="•"/>
              <a:defRPr sz="6272"/>
            </a:lvl2pPr>
            <a:lvl3pPr marL="1178375" lvl="2" indent="-529178" algn="l">
              <a:spcBef>
                <a:spcPts val="1049"/>
              </a:spcBef>
              <a:spcAft>
                <a:spcPts val="0"/>
              </a:spcAft>
              <a:buSzPts val="6100"/>
              <a:buChar char="•"/>
              <a:defRPr sz="5241"/>
            </a:lvl3pPr>
            <a:lvl4pPr marL="1571166" lvl="3" indent="-496445" algn="l">
              <a:spcBef>
                <a:spcPts val="944"/>
              </a:spcBef>
              <a:spcAft>
                <a:spcPts val="0"/>
              </a:spcAft>
              <a:buSzPts val="5500"/>
              <a:buChar char="•"/>
              <a:defRPr sz="4726"/>
            </a:lvl4pPr>
            <a:lvl5pPr marL="1963958" lvl="4" indent="-496445" algn="l">
              <a:spcBef>
                <a:spcPts val="944"/>
              </a:spcBef>
              <a:spcAft>
                <a:spcPts val="0"/>
              </a:spcAft>
              <a:buSzPts val="5500"/>
              <a:buChar char="•"/>
              <a:defRPr sz="4726"/>
            </a:lvl5pPr>
            <a:lvl6pPr marL="2356748" lvl="5" indent="-496445" algn="l">
              <a:spcBef>
                <a:spcPts val="944"/>
              </a:spcBef>
              <a:spcAft>
                <a:spcPts val="0"/>
              </a:spcAft>
              <a:buSzPts val="5500"/>
              <a:buChar char="•"/>
              <a:defRPr sz="4726"/>
            </a:lvl6pPr>
            <a:lvl7pPr marL="2749541" lvl="6" indent="-496445" algn="l">
              <a:spcBef>
                <a:spcPts val="944"/>
              </a:spcBef>
              <a:spcAft>
                <a:spcPts val="0"/>
              </a:spcAft>
              <a:buSzPts val="5500"/>
              <a:buChar char="•"/>
              <a:defRPr sz="4726"/>
            </a:lvl7pPr>
            <a:lvl8pPr marL="3142332" lvl="7" indent="-496445" algn="l">
              <a:spcBef>
                <a:spcPts val="944"/>
              </a:spcBef>
              <a:spcAft>
                <a:spcPts val="0"/>
              </a:spcAft>
              <a:buSzPts val="5500"/>
              <a:buChar char="•"/>
              <a:defRPr sz="4726"/>
            </a:lvl8pPr>
            <a:lvl9pPr marL="3535124" lvl="8" indent="-496445" algn="l">
              <a:spcBef>
                <a:spcPts val="944"/>
              </a:spcBef>
              <a:spcAft>
                <a:spcPts val="0"/>
              </a:spcAft>
              <a:buSzPts val="5500"/>
              <a:buChar char="•"/>
              <a:defRPr sz="4726"/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dt" idx="10"/>
          </p:nvPr>
        </p:nvSpPr>
        <p:spPr>
          <a:xfrm>
            <a:off x="1260408" y="33136665"/>
            <a:ext cx="5879859" cy="19146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7725" tIns="138850" rIns="277725" bIns="13885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180">
                <a:solidFill>
                  <a:schemeClr val="lt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ftr" idx="11"/>
          </p:nvPr>
        </p:nvSpPr>
        <p:spPr>
          <a:xfrm>
            <a:off x="7800767" y="33136665"/>
            <a:ext cx="9598451" cy="19146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7725" tIns="138850" rIns="277725" bIns="13885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sldNum" idx="12"/>
          </p:nvPr>
        </p:nvSpPr>
        <p:spPr>
          <a:xfrm>
            <a:off x="18059717" y="33136665"/>
            <a:ext cx="5879859" cy="19146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7725" tIns="138850" rIns="277725" bIns="13885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700"/>
              <a:buFont typeface="Arial"/>
              <a:buNone/>
              <a:defRPr sz="3180" b="0" i="0" u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700"/>
              <a:buFont typeface="Arial"/>
              <a:buNone/>
              <a:defRPr sz="3180" b="0" i="0" u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700"/>
              <a:buFont typeface="Arial"/>
              <a:buNone/>
              <a:defRPr sz="3180" b="0" i="0" u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700"/>
              <a:buFont typeface="Arial"/>
              <a:buNone/>
              <a:defRPr sz="3180" b="0" i="0" u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700"/>
              <a:buFont typeface="Arial"/>
              <a:buNone/>
              <a:defRPr sz="3180" b="0" i="0" u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700"/>
              <a:buFont typeface="Arial"/>
              <a:buNone/>
              <a:defRPr sz="3180" b="0" i="0" u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700"/>
              <a:buFont typeface="Arial"/>
              <a:buNone/>
              <a:defRPr sz="3180" b="0" i="0" u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700"/>
              <a:buFont typeface="Arial"/>
              <a:buNone/>
              <a:defRPr sz="3180" b="0" i="0" u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700"/>
              <a:buFont typeface="Arial"/>
              <a:buNone/>
              <a:defRPr sz="3180" b="0" i="0" u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7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/>
        </p:nvSpPr>
        <p:spPr>
          <a:xfrm>
            <a:off x="412059" y="720236"/>
            <a:ext cx="24442521" cy="34559271"/>
          </a:xfrm>
          <a:prstGeom prst="rect">
            <a:avLst/>
          </a:prstGeom>
          <a:noFill/>
          <a:ln w="19050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238586" tIns="119282" rIns="238586" bIns="119282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4726" b="0" i="0" u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" name="Google Shape;11;p2"/>
          <p:cNvSpPr txBox="1">
            <a:spLocks noGrp="1"/>
          </p:cNvSpPr>
          <p:nvPr>
            <p:ph type="title"/>
          </p:nvPr>
        </p:nvSpPr>
        <p:spPr>
          <a:xfrm>
            <a:off x="1260403" y="1440467"/>
            <a:ext cx="22679170" cy="5999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7725" tIns="138850" rIns="277725" bIns="138850" anchor="b" anchorCtr="0">
            <a:norm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000" b="1" i="0" u="none" strike="noStrike" cap="none">
                <a:solidFill>
                  <a:srgbClr val="FEFEFE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000" b="1" i="0" u="none" strike="noStrike" cap="none">
                <a:solidFill>
                  <a:srgbClr val="FEFEFE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000" b="1" i="0" u="none" strike="noStrike" cap="none">
                <a:solidFill>
                  <a:srgbClr val="FEFEFE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000" b="1" i="0" u="none" strike="noStrike" cap="none">
                <a:solidFill>
                  <a:srgbClr val="FEFEFE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000" b="1" i="0" u="none" strike="noStrike" cap="none">
                <a:solidFill>
                  <a:srgbClr val="FEFEFE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000" b="1" i="0" u="none" strike="noStrike" cap="none">
                <a:solidFill>
                  <a:srgbClr val="FEFEFE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000" b="1" i="0" u="none" strike="noStrike" cap="none">
                <a:solidFill>
                  <a:srgbClr val="FEFEFE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000" b="1" i="0" u="none" strike="noStrike" cap="none">
                <a:solidFill>
                  <a:srgbClr val="FEFEFE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000" b="1" i="0" u="none" strike="noStrike" cap="none">
                <a:solidFill>
                  <a:srgbClr val="FEFEFE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body" idx="1"/>
          </p:nvPr>
        </p:nvSpPr>
        <p:spPr>
          <a:xfrm>
            <a:off x="1260403" y="8400734"/>
            <a:ext cx="22679170" cy="23757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7725" tIns="138850" rIns="277725" bIns="138850" anchor="t" anchorCtr="0">
            <a:noAutofit/>
          </a:bodyPr>
          <a:lstStyle>
            <a:lvl1pPr marL="457200" marR="0" lvl="0" indent="-692150" algn="l" rtl="0">
              <a:spcBef>
                <a:spcPts val="1460"/>
              </a:spcBef>
              <a:spcAft>
                <a:spcPts val="0"/>
              </a:spcAft>
              <a:buClr>
                <a:srgbClr val="A1C4E3"/>
              </a:buClr>
              <a:buSzPts val="7300"/>
              <a:buFont typeface="Arial"/>
              <a:buChar char="•"/>
              <a:defRPr sz="7300" b="0" i="0" u="none" strike="noStrike" cap="none">
                <a:solidFill>
                  <a:schemeClr val="lt2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marL="914400" marR="0" lvl="1" indent="-615950" algn="l" rtl="0">
              <a:spcBef>
                <a:spcPts val="1220"/>
              </a:spcBef>
              <a:spcAft>
                <a:spcPts val="0"/>
              </a:spcAft>
              <a:buClr>
                <a:srgbClr val="A1C4E3"/>
              </a:buClr>
              <a:buSzPts val="6100"/>
              <a:buFont typeface="Arial"/>
              <a:buChar char="•"/>
              <a:defRPr sz="6100" b="0" i="0" u="none" strike="noStrike" cap="non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2pPr>
            <a:lvl3pPr marL="1371600" marR="0" lvl="2" indent="-615950" algn="l" rtl="0">
              <a:spcBef>
                <a:spcPts val="1220"/>
              </a:spcBef>
              <a:spcAft>
                <a:spcPts val="0"/>
              </a:spcAft>
              <a:buClr>
                <a:schemeClr val="accent2"/>
              </a:buClr>
              <a:buSzPts val="6100"/>
              <a:buFont typeface="Arial"/>
              <a:buChar char="•"/>
              <a:defRPr sz="6100" b="0" i="0" u="none" strike="noStrike" cap="none">
                <a:solidFill>
                  <a:schemeClr val="lt2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3pPr>
            <a:lvl4pPr marL="1828800" marR="0" lvl="3" indent="-577850" algn="l" rtl="0">
              <a:spcBef>
                <a:spcPts val="1100"/>
              </a:spcBef>
              <a:spcAft>
                <a:spcPts val="0"/>
              </a:spcAft>
              <a:buClr>
                <a:srgbClr val="7F8FA9"/>
              </a:buClr>
              <a:buSzPts val="5500"/>
              <a:buFont typeface="Arial"/>
              <a:buChar char="•"/>
              <a:defRPr sz="5500" b="0" i="0" u="none" strike="noStrike" cap="non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4pPr>
            <a:lvl5pPr marL="2286000" marR="0" lvl="4" indent="-533400" algn="l" rtl="0">
              <a:spcBef>
                <a:spcPts val="960"/>
              </a:spcBef>
              <a:spcAft>
                <a:spcPts val="0"/>
              </a:spcAft>
              <a:buClr>
                <a:srgbClr val="4A66AC"/>
              </a:buClr>
              <a:buSzPts val="4800"/>
              <a:buFont typeface="Arial"/>
              <a:buChar char="•"/>
              <a:defRPr sz="4800" b="0" i="0" u="none" strike="noStrike" cap="none">
                <a:solidFill>
                  <a:schemeClr val="lt2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5pPr>
            <a:lvl6pPr marL="2743200" marR="0" lvl="5" indent="-533400" algn="l" rtl="0">
              <a:spcBef>
                <a:spcPts val="960"/>
              </a:spcBef>
              <a:spcAft>
                <a:spcPts val="0"/>
              </a:spcAft>
              <a:buClr>
                <a:schemeClr val="accent5"/>
              </a:buClr>
              <a:buSzPts val="4800"/>
              <a:buFont typeface="Arial"/>
              <a:buChar char="•"/>
              <a:defRPr sz="4800" b="0" i="0" u="none" strike="noStrike" cap="non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6pPr>
            <a:lvl7pPr marL="3200400" marR="0" lvl="6" indent="-533400" algn="l" rtl="0">
              <a:spcBef>
                <a:spcPts val="960"/>
              </a:spcBef>
              <a:spcAft>
                <a:spcPts val="0"/>
              </a:spcAft>
              <a:buClr>
                <a:schemeClr val="accent6"/>
              </a:buClr>
              <a:buSzPts val="4800"/>
              <a:buFont typeface="Arial"/>
              <a:buChar char="•"/>
              <a:defRPr sz="4800" b="0" i="0" u="none" strike="noStrike" cap="non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7pPr>
            <a:lvl8pPr marL="3657600" marR="0" lvl="7" indent="-533400" algn="l" rtl="0">
              <a:spcBef>
                <a:spcPts val="960"/>
              </a:spcBef>
              <a:spcAft>
                <a:spcPts val="0"/>
              </a:spcAft>
              <a:buClr>
                <a:schemeClr val="accent3"/>
              </a:buClr>
              <a:buSzPts val="4800"/>
              <a:buFont typeface="Arial"/>
              <a:buChar char="•"/>
              <a:defRPr sz="4800" b="0" i="0" u="none" strike="noStrike" cap="non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8pPr>
            <a:lvl9pPr marL="4114800" marR="0" lvl="8" indent="-533400" algn="l" rtl="0">
              <a:spcBef>
                <a:spcPts val="960"/>
              </a:spcBef>
              <a:spcAft>
                <a:spcPts val="0"/>
              </a:spcAft>
              <a:buClr>
                <a:schemeClr val="accent6"/>
              </a:buClr>
              <a:buSzPts val="4800"/>
              <a:buFont typeface="Arial"/>
              <a:buChar char="•"/>
              <a:defRPr sz="4800" b="0" i="0" u="none" strike="noStrike" cap="non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dt" idx="10"/>
          </p:nvPr>
        </p:nvSpPr>
        <p:spPr>
          <a:xfrm>
            <a:off x="1260408" y="33136665"/>
            <a:ext cx="5879859" cy="19146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7725" tIns="138850" rIns="277725" bIns="13885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180" b="0" i="0" u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726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726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726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726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726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726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726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726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ftr" idx="11"/>
          </p:nvPr>
        </p:nvSpPr>
        <p:spPr>
          <a:xfrm>
            <a:off x="7800767" y="33136665"/>
            <a:ext cx="9598451" cy="19146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7725" tIns="138850" rIns="277725" bIns="13885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726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726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726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726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726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726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726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726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726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" name="Google Shape;15;p2"/>
          <p:cNvSpPr txBox="1">
            <a:spLocks noGrp="1"/>
          </p:cNvSpPr>
          <p:nvPr>
            <p:ph type="sldNum" idx="12"/>
          </p:nvPr>
        </p:nvSpPr>
        <p:spPr>
          <a:xfrm>
            <a:off x="18059717" y="33136665"/>
            <a:ext cx="5879859" cy="19146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7725" tIns="138850" rIns="277725" bIns="13885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700"/>
              <a:buFont typeface="Arial"/>
              <a:buNone/>
              <a:defRPr sz="3180" b="0" i="0" u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700"/>
              <a:buFont typeface="Arial"/>
              <a:buNone/>
              <a:defRPr sz="3180" b="0" i="0" u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700"/>
              <a:buFont typeface="Arial"/>
              <a:buNone/>
              <a:defRPr sz="3180" b="0" i="0" u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700"/>
              <a:buFont typeface="Arial"/>
              <a:buNone/>
              <a:defRPr sz="3180" b="0" i="0" u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700"/>
              <a:buFont typeface="Arial"/>
              <a:buNone/>
              <a:defRPr sz="3180" b="0" i="0" u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700"/>
              <a:buFont typeface="Arial"/>
              <a:buNone/>
              <a:defRPr sz="3180" b="0" i="0" u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700"/>
              <a:buFont typeface="Arial"/>
              <a:buNone/>
              <a:defRPr sz="3180" b="0" i="0" u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700"/>
              <a:buFont typeface="Arial"/>
              <a:buNone/>
              <a:defRPr sz="3180" b="0" i="0" u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700"/>
              <a:buFont typeface="Arial"/>
              <a:buNone/>
              <a:defRPr sz="3180" b="0" i="0" u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US" smtClean="0"/>
              <a:pPr/>
              <a:t>‹N›</a:t>
            </a:fld>
            <a:endParaRPr lang="en-US" sz="1203">
              <a:solidFill>
                <a:srgbClr val="000000"/>
              </a:solidFill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3" r:id="rId3"/>
    <p:sldLayoutId id="2147483654" r:id="rId4"/>
    <p:sldLayoutId id="2147483655" r:id="rId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20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20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20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20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20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20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20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20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20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20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20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20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20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20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20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20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20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20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20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20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20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20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20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20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20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20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20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C90B1"/>
        </a:solidFill>
        <a:effectLst/>
      </p:bgPr>
    </p:bg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1"/>
          <p:cNvSpPr txBox="1"/>
          <p:nvPr/>
        </p:nvSpPr>
        <p:spPr>
          <a:xfrm>
            <a:off x="4760796" y="25238544"/>
            <a:ext cx="16095255" cy="30071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38565" tIns="119282" rIns="238565" bIns="119282" anchor="t" anchorCtr="0">
            <a:noAutofit/>
          </a:bodyPr>
          <a:lstStyle/>
          <a:p>
            <a:endParaRPr lang="it-IT" sz="2750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04" name="Google Shape;304;p1"/>
          <p:cNvSpPr txBox="1"/>
          <p:nvPr/>
        </p:nvSpPr>
        <p:spPr>
          <a:xfrm>
            <a:off x="4533038" y="11359018"/>
            <a:ext cx="2814840" cy="3917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541" tIns="78541" rIns="78541" bIns="78541" anchor="t" anchorCtr="0">
            <a:spAutoFit/>
          </a:bodyPr>
          <a:lstStyle/>
          <a:p>
            <a:endParaRPr sz="1515">
              <a:latin typeface="Twentieth Century"/>
              <a:ea typeface="Twentieth Century"/>
              <a:cs typeface="Twentieth Century"/>
              <a:sym typeface="Twentieth Century"/>
            </a:endParaRPr>
          </a:p>
        </p:txBody>
      </p:sp>
      <p:sp>
        <p:nvSpPr>
          <p:cNvPr id="16" name="Titolo 15">
            <a:extLst>
              <a:ext uri="{FF2B5EF4-FFF2-40B4-BE49-F238E27FC236}">
                <a16:creationId xmlns:a16="http://schemas.microsoft.com/office/drawing/2014/main" id="{B70CF9CC-3DE6-46F6-A781-6373C538B2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5600" y="1496427"/>
            <a:ext cx="10134601" cy="2665999"/>
          </a:xfrm>
        </p:spPr>
        <p:txBody>
          <a:bodyPr>
            <a:normAutofit fontScale="90000"/>
          </a:bodyPr>
          <a:lstStyle/>
          <a:p>
            <a:pPr algn="ctr"/>
            <a:br>
              <a:rPr lang="it-IT" dirty="0"/>
            </a:br>
            <a:br>
              <a:rPr lang="it-IT" dirty="0"/>
            </a:br>
            <a:r>
              <a:rPr lang="it-IT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Title </a:t>
            </a:r>
            <a:br>
              <a:rPr lang="it-IT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endParaRPr lang="it-IT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Segnaposto testo 16">
            <a:extLst>
              <a:ext uri="{FF2B5EF4-FFF2-40B4-BE49-F238E27FC236}">
                <a16:creationId xmlns:a16="http://schemas.microsoft.com/office/drawing/2014/main" id="{F8E6D102-B83A-07FB-93D8-1BD9961070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59841" y="9222146"/>
            <a:ext cx="14624896" cy="2332750"/>
          </a:xfrm>
        </p:spPr>
        <p:txBody>
          <a:bodyPr/>
          <a:lstStyle/>
          <a:p>
            <a:pPr marL="98199" indent="0" algn="just">
              <a:buNone/>
            </a:pP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Lorem ipsum dolor sit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amet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consectetur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adipiscing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elit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sed do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eiusmod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tempor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incididunt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ut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labore et dolore magna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aliqua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Ut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enim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ad minim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veniam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quis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nostrud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exercitation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ullamco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laboris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nisi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ut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aliquip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ex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ea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commodo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consequat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Duis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aute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irure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dolor in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reprehenderit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in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voluptate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velit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esse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cillum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dolore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eu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fugiat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nulla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pariatur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Excepteur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sint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occaecat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cupidatat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non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proident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sunt in culpa qui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officia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deserunt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mollit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anim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id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est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laborum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it-IT" sz="2800" b="1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5694F583-24FA-F1E3-A7E9-71B27B00FE15}"/>
              </a:ext>
            </a:extLst>
          </p:cNvPr>
          <p:cNvSpPr txBox="1"/>
          <p:nvPr/>
        </p:nvSpPr>
        <p:spPr>
          <a:xfrm>
            <a:off x="1450975" y="6031511"/>
            <a:ext cx="228219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6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Authors</a:t>
            </a:r>
            <a:endParaRPr lang="it-IT" sz="3600" b="1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it-IT" sz="36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Affiliation</a:t>
            </a:r>
            <a:r>
              <a:rPr lang="it-IT" sz="36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(s)</a:t>
            </a:r>
          </a:p>
        </p:txBody>
      </p:sp>
      <p:pic>
        <p:nvPicPr>
          <p:cNvPr id="20" name="Immagine 19">
            <a:extLst>
              <a:ext uri="{FF2B5EF4-FFF2-40B4-BE49-F238E27FC236}">
                <a16:creationId xmlns:a16="http://schemas.microsoft.com/office/drawing/2014/main" id="{F9A6746F-0344-9DC6-13FF-A03F6E7256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40651" y="1079562"/>
            <a:ext cx="3959023" cy="2255715"/>
          </a:xfrm>
          <a:prstGeom prst="rect">
            <a:avLst/>
          </a:prstGeom>
        </p:spPr>
      </p:pic>
      <p:sp>
        <p:nvSpPr>
          <p:cNvPr id="26" name="CasellaDiTesto 25">
            <a:extLst>
              <a:ext uri="{FF2B5EF4-FFF2-40B4-BE49-F238E27FC236}">
                <a16:creationId xmlns:a16="http://schemas.microsoft.com/office/drawing/2014/main" id="{F9A27E7B-4B14-AE2A-6775-4210F6A37FC5}"/>
              </a:ext>
            </a:extLst>
          </p:cNvPr>
          <p:cNvSpPr txBox="1"/>
          <p:nvPr/>
        </p:nvSpPr>
        <p:spPr>
          <a:xfrm>
            <a:off x="1247775" y="12369905"/>
            <a:ext cx="13512800" cy="61247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Vivamus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pellentesque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sem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 sed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ornare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molestie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.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Suspendisse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potenti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. Aenean in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elit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turpis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. Morbi id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feugiat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 dui. Vestibulum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fringilla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 auctor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urna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, non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tincidunt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mauris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. In non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erat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augue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. Duis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mattis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eu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erat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ut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feugiat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.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Fusce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dignissim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risus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nec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tristique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eleifend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. Vestibulum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varius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 et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urna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 sed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rhoncus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. Lorem ipsum dolor sit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amet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,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consectetur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adipiscing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elit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. Nam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ut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luctus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 nisi, vel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ultrices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 dolor. Sed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nec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posuere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 mi.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Vivamus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urna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sapien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, convallis sit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amet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tellus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 non,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scelerisque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 maximus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nisl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.</a:t>
            </a:r>
          </a:p>
          <a:p>
            <a:pPr algn="just"/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Aliquam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porttitor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 ante in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sapien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viverra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 semper.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Suspendisse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congue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mattis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lectus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 sed lacinia.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Mauris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eget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arcu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faucibus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,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volutpat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felis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 in,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egestas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odio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. Nam cursus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porttitor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quam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, at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consectetur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tortor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tincidunt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 in.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Nulla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velit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 ante,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tristique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 vitae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luctus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eu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,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facilisis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 at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nunc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.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Nulla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venenatis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 at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nibh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 a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ultricies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. Sed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euismod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elit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orci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.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Pellentesque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eu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consequat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tellus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.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Vivamus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eu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facilisis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 nisi.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Aliquam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turpis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leo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, cursus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quis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malesuada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 sed,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tincidunt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 in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nibh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.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Phasellus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posuere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neque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 a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felis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 convallis,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quis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ullamcorper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odio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ornare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.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Suspendisse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ornare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 mi vitae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sem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volutpat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, id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euismod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leo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sagittis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. Proin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lacus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est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, porta non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massa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nec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,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fringilla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posuere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wentieth Century"/>
              </a:rPr>
              <a:t> libero.</a:t>
            </a:r>
          </a:p>
        </p:txBody>
      </p:sp>
      <p:pic>
        <p:nvPicPr>
          <p:cNvPr id="30" name="Immagine 29">
            <a:extLst>
              <a:ext uri="{FF2B5EF4-FFF2-40B4-BE49-F238E27FC236}">
                <a16:creationId xmlns:a16="http://schemas.microsoft.com/office/drawing/2014/main" id="{8E177D9C-A6C4-4C3B-8B97-33B958A2E7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075871" y="7518452"/>
            <a:ext cx="7673129" cy="7792647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03C6F346-9C0A-D401-59ED-A4900A2A165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0507" y="1496427"/>
            <a:ext cx="7929736" cy="3964868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Intreccio">
  <a:themeElements>
    <a:clrScheme name="Elementare">
      <a:dk1>
        <a:srgbClr val="000000"/>
      </a:dk1>
      <a:lt1>
        <a:srgbClr val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1993</TotalTime>
  <Words>303</Words>
  <Application>Microsoft Office PowerPoint</Application>
  <PresentationFormat>Personalizzato</PresentationFormat>
  <Paragraphs>7</Paragraphs>
  <Slides>1</Slides>
  <Notes>1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</vt:i4>
      </vt:variant>
    </vt:vector>
  </HeadingPairs>
  <TitlesOfParts>
    <vt:vector size="6" baseType="lpstr">
      <vt:lpstr>Arial</vt:lpstr>
      <vt:lpstr>Calibri</vt:lpstr>
      <vt:lpstr>Times New Roman</vt:lpstr>
      <vt:lpstr>Twentieth Century</vt:lpstr>
      <vt:lpstr>Intreccio</vt:lpstr>
      <vt:lpstr>  Title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 insolito caso di disfagia</dc:title>
  <dc:creator>Amministratore</dc:creator>
  <cp:lastModifiedBy>ufficio.stampa@casadicura.pc.it</cp:lastModifiedBy>
  <cp:revision>42</cp:revision>
  <dcterms:created xsi:type="dcterms:W3CDTF">2017-10-21T14:05:15Z</dcterms:created>
  <dcterms:modified xsi:type="dcterms:W3CDTF">2026-08-14T08:48:51Z</dcterms:modified>
</cp:coreProperties>
</file>